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CF4C-7A02-42B5-9864-5414FC09440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D6795-16B3-4521-9B47-B41BC5DD3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476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CF4C-7A02-42B5-9864-5414FC09440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D6795-16B3-4521-9B47-B41BC5DD3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57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CF4C-7A02-42B5-9864-5414FC09440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D6795-16B3-4521-9B47-B41BC5DD3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48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CF4C-7A02-42B5-9864-5414FC09440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D6795-16B3-4521-9B47-B41BC5DD3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3767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CF4C-7A02-42B5-9864-5414FC09440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D6795-16B3-4521-9B47-B41BC5DD3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692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CF4C-7A02-42B5-9864-5414FC09440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D6795-16B3-4521-9B47-B41BC5DD3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66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CF4C-7A02-42B5-9864-5414FC09440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D6795-16B3-4521-9B47-B41BC5DD3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200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CF4C-7A02-42B5-9864-5414FC09440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D6795-16B3-4521-9B47-B41BC5DD3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29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CF4C-7A02-42B5-9864-5414FC09440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D6795-16B3-4521-9B47-B41BC5DD3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69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CF4C-7A02-42B5-9864-5414FC09440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D6795-16B3-4521-9B47-B41BC5DD3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59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ACF4C-7A02-42B5-9864-5414FC09440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D6795-16B3-4521-9B47-B41BC5DD3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654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ACF4C-7A02-42B5-9864-5414FC094400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D6795-16B3-4521-9B47-B41BC5DD3D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463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669163" y="991672"/>
            <a:ext cx="6843540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dirty="0" err="1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ほの</a:t>
            </a:r>
            <a:r>
              <a:rPr kumimoji="1"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あかりで灯す、まちの未来</a:t>
            </a:r>
            <a:endParaRPr kumimoji="1" lang="en-US" altLang="ja-JP" sz="28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～まちの活性化と空き店舗の利活用について～</a:t>
            </a:r>
            <a:endParaRPr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endParaRPr kumimoji="1" lang="en-US" altLang="ja-JP" sz="28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kumimoji="1" lang="en-US" altLang="ja-JP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kumimoji="1" lang="ja-JP" altLang="en-US" sz="4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endParaRPr kumimoji="1" lang="en-US" altLang="ja-JP" sz="4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5400" dirty="0" err="1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ほの</a:t>
            </a:r>
            <a:r>
              <a:rPr lang="ja-JP" altLang="en-US" sz="5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あかりミーティング</a:t>
            </a:r>
            <a:endParaRPr lang="en-US" altLang="ja-JP" sz="54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endParaRPr kumimoji="1"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en-US" altLang="ja-JP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2023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lang="en-US" altLang="ja-JP" sz="3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9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3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17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日（日）</a:t>
            </a:r>
            <a:r>
              <a:rPr kumimoji="1" lang="en-US" altLang="ja-JP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18</a:t>
            </a:r>
            <a:r>
              <a:rPr lang="en-US" altLang="ja-JP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:00</a:t>
            </a:r>
            <a:r>
              <a:rPr lang="ja-JP" altLang="en-US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sz="28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21:00</a:t>
            </a:r>
          </a:p>
          <a:p>
            <a:pPr algn="ctr"/>
            <a:r>
              <a:rPr lang="ja-JP" altLang="en-US" sz="3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場所：平戸オランダ商館 </a:t>
            </a:r>
            <a:r>
              <a:rPr lang="en-US" altLang="ja-JP" sz="3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2F</a:t>
            </a:r>
          </a:p>
          <a:p>
            <a:pPr algn="ctr"/>
            <a:endParaRPr lang="en-US" altLang="ja-JP" sz="2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共同開催：平戸市・平戸まちづくり運営協議会</a:t>
            </a:r>
            <a:endParaRPr lang="en-US" altLang="ja-JP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899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OWNER</cp:lastModifiedBy>
  <cp:revision>1</cp:revision>
  <dcterms:created xsi:type="dcterms:W3CDTF">2023-09-12T05:39:36Z</dcterms:created>
  <dcterms:modified xsi:type="dcterms:W3CDTF">2023-09-12T05:40:18Z</dcterms:modified>
</cp:coreProperties>
</file>